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94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074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</Words>
  <Application>Microsoft Office PowerPoint</Application>
  <PresentationFormat>宽屏</PresentationFormat>
  <Paragraphs>32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5" baseType="lpstr">
      <vt:lpstr>等线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郑 宇轩</cp:lastModifiedBy>
  <cp:revision>1</cp:revision>
  <dcterms:created xsi:type="dcterms:W3CDTF">2023-07-17T00:30:29Z</dcterms:created>
  <dcterms:modified xsi:type="dcterms:W3CDTF">2023-07-17T03:12:36Z</dcterms:modified>
</cp:coreProperties>
</file>